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48" r:id="rId5"/>
  </p:sldMasterIdLst>
  <p:sldIdLst>
    <p:sldId id="256" r:id="rId6"/>
    <p:sldId id="257" r:id="rId7"/>
  </p:sldIdLst>
  <p:sldSz cx="9144000" cy="6858000"/>
  <p:notesSz cx="6858000" cy="9144000"/>
  <p:defaultTextStyle>
    <a:lvl1pPr marL="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1pPr>
    <a:lvl2pPr marL="457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2pPr>
    <a:lvl3pPr marL="914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3pPr>
    <a:lvl4pPr marL="1371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4pPr>
    <a:lvl5pPr marL="18288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5pPr>
    <a:lvl6pPr marL="22860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6pPr>
    <a:lvl7pPr marL="2743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7pPr>
    <a:lvl8pPr marL="3200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8pPr>
    <a:lvl9pPr marL="3657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611817050" val="982" revOS="4"/>
      <pr:smFileRevision xmlns:pr="smNativeData" dt="1611817050" val="101"/>
      <pr:guideOptions xmlns:pr="smNativeData" dt="1611817050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 snapToObjects="1" showGuides="1">
      <p:cViewPr varScale="1">
        <p:scale>
          <a:sx n="68" d="100"/>
          <a:sy n="68" d="100"/>
        </p:scale>
        <p:origin x="2260" y="212"/>
      </p:cViewPr>
      <p:guideLst x="0" y="0"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8" d="100"/>
        <a:sy n="18" d="100"/>
      </p:scale>
      <p:origin x="0" y="0"/>
    </p:cViewPr>
  </p:sorterViewPr>
  <p:notesViewPr>
    <p:cSldViewPr snapToObjects="1" showGuides="1">
      <p:cViewPr>
        <p:scale>
          <a:sx n="68" d="100"/>
          <a:sy n="68" d="100"/>
        </p:scale>
        <p:origin x="2260" y="212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y8vIDzMzMAMDA/wB/f38AAAAAAAAAAAAAAAAAAAAAAAAAAAAhAAAAGAAAABQAAABkBwAArw4AAOEwAADOGAAAEAAAACYAAAAIAAAAAYAAAAAAAAA="/>
              </a:ext>
            </a:extLst>
          </p:cNvSpPr>
          <p:nvPr>
            <p:ph type="ctrTitle"/>
          </p:nvPr>
        </p:nvSpPr>
        <p:spPr>
          <a:xfrm>
            <a:off x="1201420" y="2386965"/>
            <a:ext cx="6744335" cy="1645285"/>
          </a:xfrm>
        </p:spPr>
        <p:txBody>
          <a:bodyPr/>
          <a:lstStyle>
            <a:lvl1pPr>
              <a:defRPr b="1" cap="all"/>
            </a:lvl1pPr>
          </a:lstStyle>
          <a:p>
            <a:pPr>
              <a:defRPr cap="all"/>
            </a:pPr>
            <a:r>
              <a:t>Click to edit Master title style</a:t>
            </a:r>
          </a:p>
        </p:txBody>
      </p:sp>
      <p:sp>
        <p:nvSpPr>
          <p:cNvPr id="3" name="SlideSub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NGAAN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wDAAAxhoAANArAABkIgAAEAAAACYAAAAIAAAAAYAAAAAAAAA="/>
              </a:ext>
            </a:extLst>
          </p:cNvSpPr>
          <p:nvPr>
            <p:ph type="subTitle" idx="1"/>
          </p:nvPr>
        </p:nvSpPr>
        <p:spPr>
          <a:xfrm>
            <a:off x="2021840" y="4352290"/>
            <a:ext cx="5100320" cy="123825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/>
            <a:r>
              <a:t>Click to edit Master subtitle style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GVlZWU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AIAAAAAAAAA="/>
              </a:ext>
            </a:extLst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/>
            <a:fld id="{3E53D17E-30D3-0627-9DEB-C6729FA56B93}" type="datetime1">
              <a:t>{Date/Time}</a:t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J4iAABVKA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/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UXdz3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HJhawAMAAAAEAAAAAAAAAAAAAAAAAAAAAAAAAAeAAAAaAAAAAAAAAAAAAAAAAAAAAAAAAAAAAAAECcAABAnAAAAAAAAAAAAAAAAAAAAAAAAAAAAAAAAAAAAAAAAAAAAABQAAAAAAAAAwMD/AAAAAABkAAAAMgAAAAAAAABkAAAAAAAAAH9/fwAKAAAAHwAAAFQAAABRd3O1////AQAAAAAAAAAAAAAAAAAAAAAAAAAAAAAAAAAAAAAAAAAAAAAAAn9/fwDy8vIDzMzMAMDA/wB/f38AAAAAAAAAAAAAAAAAAAAAAAAAAAAhAAAAGAAAABQAAAClMQAAYiYAAFkzAAAwKgAAEAAAACYAAAAIAAAAAAAAAAQAAAA="/>
              </a:ext>
            </a:extLst>
          </p:cNvSpPr>
          <p:nvPr>
            <p:ph type="sldNum" sz="quarter" idx="12"/>
          </p:nvPr>
        </p:nvSpPr>
        <p:spPr>
          <a:solidFill>
            <a:schemeClr val="accent1">
              <a:shade val="62500"/>
            </a:schemeClr>
          </a:solidFill>
        </p:spPr>
        <p:txBody>
          <a:bodyPr/>
          <a:lstStyle/>
          <a:p>
            <a:pPr/>
            <a:fld id="{3E53AB5D-13D3-065D-9DEB-E508E5A56BB0}" type="slidenum">
              <a:t>{Nr.}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y8vIDzMzMAMDA/wB/f38AAAAAAAAAAAAAAAAAAAAAAAAAAAAhAAAAGAAAABQAAABMCgAA7wUAAPUtAAA+DQ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cap="all"/>
            </a:pPr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Q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MCgAAPBAAAPUtAABTIwAAEAAAACYAAAAIAAAAAgAAAAAAAAA=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53A3AA-E4D3-0655-9DEB-1200EDA56B47}" type="datetime1">
              <a:t>{Date/Time}</a:t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J4iAABVKA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eHh4yv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4eHjD////AQAAAAAAAAAAAAAAAAAAAAAAAAAAAAAAAAAAAAAAAAAAAAAAAn9/fwDy8vIDzMzMAMDA/wB/f38AAAAAAAAAAAAAAAAAAAAAAAAAAAAhAAAAGAAAABQAAAClMQAAYiYAAFkz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53B9CB-85D3-064F-9DEB-731AF7A56B26}" type="slidenum">
              <a:t>{Nr.}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BAAAAAQ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y8vIDzMzMAMDA/wB/f38AAAAAAAAAAAAAAAAAAAAAAAAAAAAhAAAAGAAAABQAAADuJwAAwgUAAO0tAABoJAAAEAAAACYAAAAIAAAAAwAAAAAAAAA="/>
              </a:ext>
            </a:extLst>
          </p:cNvSpPr>
          <p:nvPr>
            <p:ph type="title"/>
          </p:nvPr>
        </p:nvSpPr>
        <p:spPr>
          <a:xfrm>
            <a:off x="6490970" y="935990"/>
            <a:ext cx="974725" cy="4982210"/>
          </a:xfrm>
        </p:spPr>
        <p:txBody>
          <a:bodyPr vert="vert" wrap="square" numCol="1" spcCol="215900" anchor="ctr">
            <a:prstTxWarp prst="textNoShape">
              <a:avLst/>
            </a:prstTxWarp>
          </a:bodyPr>
          <a:lstStyle/>
          <a:p>
            <a:pPr>
              <a:defRPr cap="all"/>
            </a:pPr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Q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MCgAAwgUAAOYmAABoJAAAEAAAACYAAAAIAAAAAwAAAAAAAAA="/>
              </a:ext>
            </a:extLst>
          </p:cNvSpPr>
          <p:nvPr>
            <p:ph idx="1"/>
          </p:nvPr>
        </p:nvSpPr>
        <p:spPr>
          <a:xfrm>
            <a:off x="1673860" y="935990"/>
            <a:ext cx="4649470" cy="498221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53956F-21D3-0663-9DEB-D736DBA56B82}" type="datetime1">
              <a:t>{Date/Time}</a:t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J4iAABVKA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eHh4yv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4eHjD////AQAAAAAAAAAAAAAAAAAAAAAAAAAAAAAAAAAAAAAAAAAAAAAAAn9/fwDy8vIDzMzMAMDA/wB/f38AAAAAAAAAAAAAAAAAAAAAAAAAAAAhAAAAGAAAABQAAAClMQAAYiYAAFkz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53EC2B-65D3-061A-9DEB-934FA2A56BC6}" type="slidenum">
              <a:t>{Nr.}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FJhYmkMAAAAEAAAAAAAAAAAAAAAAAAAAAAAAAAeAAAAaAAAAAAAAAAAAAAAAAAAAAAAAAAAAAAAECcAABAnAAAAAAAAAAAAAAAAAAAAAAAAAAAAAAAAAAAAAAAAAAAAABQAAAAAAAAAwMD/AAAAAABkAAAAMgAAAAAAAABkAAAAAAAAAH9/fwAKAAAAHwAAAFQAAAD///8B////AQAAAAAAAAAAAAAAAAAAAAAAAAAAAAAAAAAAAAAAAAAAAAAAAn9/fwDy8vIDzMzMAMDA/wB/f38AAAAAAAAAAAAAAAAAAAAAAAAAAAAhAAAAGAAAABQAAABMCgAA7wUAAPUtAAA+DQ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cap="all"/>
            </a:pPr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GVlZWU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MCgAAPBAAAPUtAABTIwAAEAAAACYAAAAIAAAAAA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IPQsd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53FE2B-65D3-0608-9DEB-935DB0A56BC6}" type="datetime1">
              <a:t>{Date/Time}</a:t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E0AaQ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J4iAABVKA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eHh4yv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CAATQAMAAAAEAAAAAAAAAAAAAAAAAAAAAAAAAAeAAAAaAAAAAAAAAAAAAAAAAAAAAAAAAAAAAAAECcAABAnAAAAAAAAAAAAAAAAAAAAAAAAAAAAAAAAAAAAAAAAAAAAABQAAAAAAAAAwMD/AAAAAABkAAAAMgAAAAAAAABkAAAAAAAAAH9/fwAKAAAAHwAAAFQAAAB4eHjD////AQAAAAAAAAAAAAAAAAAAAAAAAAAAAAAAAAAAAAAAAAAAAAAAAn9/fwDy8vIDzMzMAMDA/wB/f38AAAAAAAAAAAAAAAAAAAAAAAAAAAAhAAAAGAAAABQAAAClMQAAYiYAAFkz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539DB7-F9D3-066B-9DEB-0F3ED3A56B5A}" type="slidenum">
              <a:t>{Nr.}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y8vIDzMzMAMDA/wB/f38AAAAAAAAAAAAAAAAAAAAAAAAAAAAhAAAAGAAAABQAAABkBwAAsA4AAOEwAADPGAAAEAAAACYAAAAIAAAAAYAAAAAAAAA="/>
              </a:ext>
            </a:extLst>
          </p:cNvSpPr>
          <p:nvPr>
            <p:ph type="title"/>
          </p:nvPr>
        </p:nvSpPr>
        <p:spPr>
          <a:xfrm>
            <a:off x="1201420" y="2387600"/>
            <a:ext cx="6744335" cy="1645285"/>
          </a:xfrm>
        </p:spPr>
        <p:txBody>
          <a:bodyPr/>
          <a:lstStyle>
            <a:lvl1pPr algn="ctr">
              <a:defRPr sz="2800" b="1" cap="all"/>
            </a:lvl1pPr>
          </a:lstStyle>
          <a:p>
            <a:pPr>
              <a:defRPr cap="all"/>
            </a:pPr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wDAAAxxoAANArAABlIgAAEAAAACYAAAAIAAAAAYAAAAAAAAA="/>
              </a:ext>
            </a:extLst>
          </p:cNvSpPr>
          <p:nvPr>
            <p:ph idx="1"/>
          </p:nvPr>
        </p:nvSpPr>
        <p:spPr>
          <a:xfrm>
            <a:off x="2021840" y="4352925"/>
            <a:ext cx="5100320" cy="123825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I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AIAAAAAAAAA="/>
              </a:ext>
            </a:extLst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/>
            <a:fld id="{3E53DAEF-A1D3-062C-9DEB-577994A56B02}" type="datetime1">
              <a:t>{Date/Time}</a:t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J4iAABVKA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/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lmkU3f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BDYWr0MAAAAEAAAAAAAAAAAAAAAAAAAAAAAAAAeAAAAaAAAAAAAAAAAAAAAAAAAAAAAAAAAAAAAECcAABAnAAAAAAAAAAAAAAAAAAAAAAAAAAAAAAAAAAAAAAAAAAAAABQAAAAAAAAAwMD/AAAAAABkAAAAMgAAAAAAAABkAAAAAAAAAH9/fwAKAAAAHwAAAFQAAACWaRS2////AQAAAAAAAAAAAAAAAAAAAAAAAAAAAAAAAAAAAAAAAAAAAAAAAn9/fwDy8vIDzMzMAMDA/wB/f38AAAAAAAAAAAAAAAAAAAAAAAAAAAAhAAAAGAAAABQAAAClMQAAYiYAAFkzAAAwKgAAEAAAACYAAAAIAAAAAAAAAAQAAAA="/>
              </a:ext>
            </a:extLst>
          </p:cNvSpPr>
          <p:nvPr>
            <p:ph type="sldNum" sz="quarter" idx="12"/>
          </p:nvPr>
        </p:nvSpPr>
        <p:spPr>
          <a:solidFill>
            <a:schemeClr val="accent2">
              <a:shade val="62500"/>
            </a:schemeClr>
          </a:solidFill>
        </p:spPr>
        <p:txBody>
          <a:bodyPr/>
          <a:lstStyle/>
          <a:p>
            <a:pPr/>
            <a:fld id="{3E53FBAF-E1D3-060D-9DEB-1758B5A56B42}" type="slidenum">
              <a:t>{Nr.}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ColTx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HIAZAAMAAAAEAAAAAAAAAAAAAAAAAAAAAAAAAAeAAAAaAAAAAAAAAAAAAAAAAAAAAAAAAAAAAAAECcAABAnAAAAAAAAAAAAAAAAAAAAAAAAAAAAAAAAAAAAAAAAAAAAABQAAAAAAAAAwMD/AAAAAABkAAAAMgAAAAAAAABkAAAAAAAAAH9/fwAKAAAAHwAAAFQAAAD///8B////AQAAAAAAAAAAAAAAAAAAAAAAAAAAAAAAAAAAAAAAAAAAAAAAAn9/fwDy8vIDzMzMAMDA/wB/f38AAAAAAAAAAAAAAAAAAAAAAAAAAAAhAAAAGAAAABQAAABMCgAA7wUAAPUtAAA+DQ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cap="all"/>
            </a:pPr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KBwAAPBAAAAEbAABTIwAAEAAAACYAAAAIAAAAAYAAAAAAAAA="/>
              </a:ext>
            </a:extLst>
          </p:cNvSpPr>
          <p:nvPr>
            <p:ph idx="1"/>
          </p:nvPr>
        </p:nvSpPr>
        <p:spPr>
          <a:xfrm>
            <a:off x="1184910" y="2639060"/>
            <a:ext cx="3204845" cy="310324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J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AHQAAPBAAAPMwAABTIwAAEAAAACYAAAAIAAAAAYAAAAAAAAA="/>
              </a:ext>
            </a:extLst>
          </p:cNvSpPr>
          <p:nvPr>
            <p:ph idx="2"/>
          </p:nvPr>
        </p:nvSpPr>
        <p:spPr>
          <a:xfrm>
            <a:off x="4754880" y="2639060"/>
            <a:ext cx="3202305" cy="310324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B7/Hy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53FD20-6ED3-060B-9DEB-985EB3A56BCD}" type="datetime1">
              <a:t>{Date/Time}</a:t>
            </a:fld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JCsW70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J4iAABVKA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eHh4yv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4eHjD////AQAAAAAAAAAAAAAAAAAAAAAAAAAAAAAAAAAAAAAAAAAAAAAAAn9/fwDy8vIDzMzMAMDA/wB/f38AAAAAAAAAAAAAAAAAAAAAAAAAAAAhAAAAGAAAABQAAAClMQAAYiYAAFkz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53B6AF-E1D3-0640-9DEB-1715F8A56B42}" type="slidenum">
              <a:t>{Nr.}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AAAAAn9/fwDy8vIDzMzMAMDA/wB/f38AAAAAAAAAAAAAAAAAAAAAAAAAAAAhAAAAGAAAABQAAABMCgAA7wUAAPUtAAA+DQ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cap="all"/>
            </a:pPr>
            <a:r>
              <a:t>Click to edit Master title style</a:t>
            </a:r>
          </a:p>
        </p:txBody>
      </p:sp>
      <p:sp>
        <p:nvSpPr>
          <p:cNvPr id="3" name="SlideText3"/>
          <p:cNvSpPr>
            <a:spLocks noGrp="1" noChangeArrowheads="1"/>
            <a:extLst>
              <a:ext uri="smNativeData">
                <pr:smNativeData xmlns:pr="smNativeData" val="SMDATA_13_WmASYBMAAAAlAAAAZAAAAA8BAAAAkAAAAEgAAACQAAAASAAAAAAAAAAC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OBwAAPQ4AAAEbAACUEgAAEAAAACYAAAAIAAAAgYAAAAAAAAA="/>
              </a:ext>
            </a:extLst>
          </p:cNvSpPr>
          <p:nvPr>
            <p:ph idx="1"/>
          </p:nvPr>
        </p:nvSpPr>
        <p:spPr>
          <a:xfrm>
            <a:off x="1187450" y="2314575"/>
            <a:ext cx="3202305" cy="70548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 algn="ctr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OBwAAVRMAAAEbAABNIwAAEAAAACYAAAAIAAAAAYAAAAAAAAA="/>
              </a:ext>
            </a:extLst>
          </p:cNvSpPr>
          <p:nvPr>
            <p:ph idx="2"/>
          </p:nvPr>
        </p:nvSpPr>
        <p:spPr>
          <a:xfrm>
            <a:off x="1187450" y="3142615"/>
            <a:ext cx="3202305" cy="259588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SlideText2"/>
          <p:cNvSpPr>
            <a:spLocks noGrp="1" noChangeArrowheads="1"/>
            <a:extLst>
              <a:ext uri="smNativeData">
                <pr:smNativeData xmlns:pr="smNativeData" val="SMDATA_13_WmASYBMAAAAlAAAAZAAAAA8BAAAAkAAAAEgAAACQAAAASAAAAAAAAAAC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AHQAAPQ4AAPMwAACUEgAAEAAAACYAAAAIAAAAgYAAAAAAAAA="/>
              </a:ext>
            </a:extLst>
          </p:cNvSpPr>
          <p:nvPr>
            <p:ph idx="3"/>
          </p:nvPr>
        </p:nvSpPr>
        <p:spPr>
          <a:xfrm>
            <a:off x="4754880" y="2314575"/>
            <a:ext cx="3202305" cy="70548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 algn="ctr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6" name="SlideText4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AHQAAVRMAAOEwAABNIwAAEAAAACYAAAAIAAAAAYAAAAAAAAA="/>
              </a:ext>
            </a:extLst>
          </p:cNvSpPr>
          <p:nvPr>
            <p:ph idx="4"/>
          </p:nvPr>
        </p:nvSpPr>
        <p:spPr>
          <a:xfrm>
            <a:off x="4754880" y="3142615"/>
            <a:ext cx="3190875" cy="259588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H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53AD50-1ED3-065B-9DEB-E80EE3A56BBD}" type="datetime1">
              <a:t>{Date/Time}</a:t>
            </a:fld>
          </a:p>
        </p:txBody>
      </p:sp>
      <p:sp>
        <p:nvSpPr>
          <p:cNvPr id="8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J4iAABVKA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9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eHh4yv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CACAAAMAAAAEAAAAAAAAAAAAAAAAAAAAAAAAAAeAAAAaAAAAAAAAAAAAAAAAAAAAAAAAAAAAAAAECcAABAnAAAAAAAAAAAAAAAAAAAAAAAAAAAAAAAAAAAAAAAAAAAAABQAAAAAAAAAwMD/AAAAAABkAAAAMgAAAAAAAABkAAAAAAAAAH9/fwAKAAAAHwAAAFQAAAB4eHjD////AQAAAAAAAAAAAAAAAAAAAAAAAAAAAAAAAAAAAAAAAAAAAAAAAn9/fwDy8vIDzMzMAMDA/wB/f38AAAAAAAAAAAAAAAAAAAAAAAAAAAAhAAAAGAAAABQAAAClMQAAYiYAAFkz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53E417-59D3-0612-9DEB-AF47AAA56BFA}" type="slidenum">
              <a:t>{Nr.}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BQAAAAMAAAAEAAAAAAAAAAAAAAAAAAAAAAAAAAeAAAAaAAAAAAAAAAAAAAAAAAAAAAAAAAAAAAAECcAABAnAAAAAAAAAAAAAAAAAAAAAAAAAAAAAAAAAAAAAAAAAAAAABQAAAAAAAAAwMD/AAAAAABkAAAAMgAAAAAAAABkAAAAAAAAAH9/fwAKAAAAHwAAAFQAAAD///8B////AQAAAAAAAAAAAAAAAAAAAAAAAAAAAAAAAAAAAAAAAAAAAAAAAn9/fwDy8vIDzMzMAMDA/wB/f38AAAAAAAAAAAAAAAAAAAAAAAAAAAAhAAAAGAAAABQAAABMCgAA7wUAAPUtAAA+DQ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cap="all"/>
            </a:pPr>
            <a:r>
              <a:t>Click to edit Master title style</a:t>
            </a:r>
          </a:p>
        </p:txBody>
      </p:sp>
      <p:sp>
        <p:nvSpPr>
          <p:cNvPr id="3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53998E-C0D3-066F-9DEB-363AD7A56B63}" type="datetime1">
              <a:t>{Date/Time}</a:t>
            </a:fld>
          </a:p>
        </p:txBody>
      </p:sp>
      <p:sp>
        <p:nvSpPr>
          <p:cNvPr id="4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GQAZQ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J4iAABVKA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5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eHh4yv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FYAdQAMAAAAEAAAAAAAAAAAAAAAAAAAAAAAAAAeAAAAaAAAAAAAAAAAAAAAAAAAAAAAAAAAAAAAECcAABAnAAAAAAAAAAAAAAAAAAAAAAAAAAAAAAAAAAAAAAAAAAAAABQAAAAAAAAAwMD/AAAAAABkAAAAMgAAAAAAAABkAAAAAAAAAH9/fwAKAAAAHwAAAFQAAAB4eHjD////AQAAAAAAAAAAAAAAAAAAAAAAAAAAAAAAAAAAAAAAAAAAAAAAAn9/fwDy8vIDzMzMAMDA/wB/f38AAAAAAAAAAAAAAAAAAAAAAAAAAAAhAAAAGAAAABQAAAClMQAAYiYAAFkz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53D45B-15D3-0622-9DEB-E3779AA56BB6}" type="slidenum">
              <a:t>{Nr.}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53FF42-0CD3-0609-9DEB-FA5CB1A56BAF}" type="datetime1">
              <a:t>{Date/Time}</a:t>
            </a:fld>
          </a:p>
        </p:txBody>
      </p:sp>
      <p:sp>
        <p:nvSpPr>
          <p:cNvPr id="3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J4iAABVKA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4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eHh4yv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EEAYQAMAAAAEAAAAAAAAAAAAAAAAAAAAAAAAAAeAAAAaAAAAAAAAAAAAAAAAAAAAAAAAAAAAAAAECcAABAnAAAAAAAAAAAAAAAAAAAAAAAAAAAAAAAAAAAAAAAAAAAAABQAAAAAAAAAwMD/AAAAAABkAAAAMgAAAAAAAABkAAAAAAAAAH9/fwAKAAAAHwAAAFQAAAB4eHjD////AQAAAAAAAAAAAAAAAAAAAAAAAAAAAAAAAAAAAAAAAAAAAAAAAn9/fwDy8vIDzMzMAMDA/wB/f38AAAAAAAAAAAAAAAAAAAAAAAAAAAAhAAAAGAAAABQAAAClMQAAYiYAAFkz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53FA58-16D3-060C-9DEB-E059B4A56BB5}" type="slidenum">
              <a:t>{Nr.}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1"/>
          <p:cNvSpPr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AAAAAAQAAAB8cAAAxKgAAEAAAACYAAAAIAAAA//////////8="/>
              </a:ext>
            </a:extLst>
          </p:cNvSpPr>
          <p:nvPr/>
        </p:nvSpPr>
        <p:spPr>
          <a:xfrm>
            <a:off x="0" y="635"/>
            <a:ext cx="4571365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</p:sp>
      <p:sp>
        <p:nvSpPr>
          <p:cNvPr id="3" name="Slide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GcAdQAMAAAAEAAAAAAAAAAAAAAAAAAAAAAAAAAeAAAAaAAAAAAAAAAAAAAAAAAAAAAAAAAAAAAAECcAABAnAAAAAAAAAAAAAAAAAAAAAAAAAAAAAAAAAAAAAAAAAAAAABQAAAAAAAAAwMD/AAAAAABkAAAAMgAAAAAAAABkAAAAAAAAAH9/fwAKAAAAHwAAAFQAAAD///8B////AQAAAAAAAAAAAAAAAAAAAAAAAAAAAAAAAAAAAAAAAAAAAAAAAn9/fwDy8vIDzMzMAMDA/wB/f38AAAAAAAAAAAAAAAAAAAAAAAAAAAAhAAAAGAAAABQAAAC5AwAAzA0AAGYYAADRFAAAEAAAACYAAAAIAAAAAYAAAAAAAAA="/>
              </a:ext>
            </a:extLst>
          </p:cNvSpPr>
          <p:nvPr>
            <p:ph type="title"/>
          </p:nvPr>
        </p:nvSpPr>
        <p:spPr>
          <a:xfrm>
            <a:off x="605155" y="2242820"/>
            <a:ext cx="3361055" cy="1141095"/>
          </a:xfrm>
        </p:spPr>
        <p:txBody>
          <a:bodyPr/>
          <a:lstStyle>
            <a:lvl1pPr algn="ctr">
              <a:defRPr sz="2000" b="1" cap="all"/>
            </a:lvl1pPr>
          </a:lstStyle>
          <a:p>
            <a:pPr>
              <a:defRPr cap="all"/>
            </a:pPr>
            <a:r>
              <a:t>Click to edit Master title style</a:t>
            </a:r>
          </a:p>
        </p:txBody>
      </p:sp>
      <p:sp>
        <p:nvSpPr>
          <p:cNvPr id="4" name="SlideText2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THwAA9gQAAEw1AABAJQAAEAAAACYAAAAIAAAAAYAAAAAAAAA="/>
              </a:ext>
            </a:extLst>
          </p:cNvSpPr>
          <p:nvPr>
            <p:ph idx="1"/>
          </p:nvPr>
        </p:nvSpPr>
        <p:spPr>
          <a:xfrm>
            <a:off x="5051425" y="806450"/>
            <a:ext cx="3612515" cy="524891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SlideText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MBQAA1hUAANIWAABYIwAAEAAAACYAAAAIAAAAAYAAAAAAAAA="/>
              </a:ext>
            </a:extLst>
          </p:cNvSpPr>
          <p:nvPr>
            <p:ph idx="2"/>
          </p:nvPr>
        </p:nvSpPr>
        <p:spPr>
          <a:xfrm>
            <a:off x="861060" y="3549650"/>
            <a:ext cx="2848610" cy="219583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6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53A6B4-FAD3-0650-9DEB-0C05E8A56B59}" type="datetime1">
              <a:t>{Date/Time}</a:t>
            </a:fld>
          </a:p>
        </p:txBody>
      </p:sp>
      <p:sp>
        <p:nvSpPr>
          <p:cNvPr id="7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LsUAABVKAAAEAAAACYAAAAIAAAAAYAAAAAAAAA="/>
              </a:ext>
            </a:extLst>
          </p:cNvSpPr>
          <p:nvPr>
            <p:ph type="ftr" sz="quarter" idx="11"/>
          </p:nvPr>
        </p:nvSpPr>
        <p:spPr>
          <a:xfrm>
            <a:off x="1202055" y="6235700"/>
            <a:ext cx="2167890" cy="3206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/>
            <a:r>
              <a:t>{Footer}</a:t>
            </a:r>
          </a:p>
        </p:txBody>
      </p:sp>
      <p:sp>
        <p:nvSpPr>
          <p:cNvPr id="8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eHh4yv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4eHjD////AQAAAAAAAAAAAAAAAAAAAAAAAAAAAAAAAAAAAAAAAAAAAAAAAn9/fwDy8vIDzMzMAMDA/wB/f38AAAAAAAAAAAAAAAAAAAAAAAAAAAAhAAAAGAAAABQAAAClMQAAYiYAAFkz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53C313-5DD3-0635-9DEB-AB608DA56BFE}" type="slidenum">
              <a:t>{Nr.}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1"/>
          <p:cNvSpPr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AAAAAAQAAAB8cAAAxKgAAEAAAACYAAAAIAAAA//////////8="/>
              </a:ext>
            </a:extLst>
          </p:cNvSpPr>
          <p:nvPr/>
        </p:nvSpPr>
        <p:spPr>
          <a:xfrm>
            <a:off x="0" y="635"/>
            <a:ext cx="4571365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</p:sp>
      <p:sp>
        <p:nvSpPr>
          <p:cNvPr id="3" name="Slide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B////AQAAAAAAAAAAAAAAAAAAAAAAAAAAAAAAAAAAAAAAAAAAAAAAAn9/fwDy8vIDzMzMAMDA/wB/f38AAAAAAAAAAAAAAAAAAAAAAAAAAAAhAAAAGAAAABQAAAC5AwAAzQ0AAGYYAADSFAAAEAAAACYAAAAIAAAAAYAAAAAAAAA="/>
              </a:ext>
            </a:extLst>
          </p:cNvSpPr>
          <p:nvPr>
            <p:ph type="title"/>
          </p:nvPr>
        </p:nvSpPr>
        <p:spPr>
          <a:xfrm>
            <a:off x="605155" y="2243455"/>
            <a:ext cx="3361055" cy="1141095"/>
          </a:xfrm>
        </p:spPr>
        <p:txBody>
          <a:bodyPr/>
          <a:lstStyle>
            <a:lvl1pPr algn="ctr">
              <a:defRPr sz="2000" b="1" cap="all"/>
            </a:lvl1pPr>
          </a:lstStyle>
          <a:p>
            <a:pPr>
              <a:defRPr cap="all"/>
            </a:pPr>
            <a:r>
              <a:t>Click to edit Master title style</a:t>
            </a:r>
          </a:p>
        </p:txBody>
      </p:sp>
      <p:sp>
        <p:nvSpPr>
          <p:cNvPr id="4" name="SlideText2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eHAAAAAAAAD04AAAwKgAAEAAAACYAAAAIAAAAAYAAAAAAAAA="/>
              </a:ext>
            </a:extLst>
          </p:cNvSpPr>
          <p:nvPr>
            <p:ph idx="1"/>
          </p:nvPr>
        </p:nvSpPr>
        <p:spPr>
          <a:xfrm>
            <a:off x="4570730" y="0"/>
            <a:ext cx="457136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5" name="SlideText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NBQAA1xUAANMWAABZIwAAEAAAACYAAAAIAAAAAYAAAAAAAAA="/>
              </a:ext>
            </a:extLst>
          </p:cNvSpPr>
          <p:nvPr>
            <p:ph idx="2"/>
          </p:nvPr>
        </p:nvSpPr>
        <p:spPr>
          <a:xfrm>
            <a:off x="861695" y="3550285"/>
            <a:ext cx="2848610" cy="219583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6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BAd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E53FF9C-D2D3-0609-9DEB-245CB1A56B71}" type="datetime1">
              <a:t>{Date/Time}</a:t>
            </a:fld>
          </a:p>
        </p:txBody>
      </p:sp>
      <p:sp>
        <p:nvSpPr>
          <p:cNvPr id="7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LsUAABVKAAAEAAAACYAAAAIAAAAAYAAAAAAAAA="/>
              </a:ext>
            </a:extLst>
          </p:cNvSpPr>
          <p:nvPr>
            <p:ph type="ftr" sz="quarter" idx="11"/>
          </p:nvPr>
        </p:nvSpPr>
        <p:spPr>
          <a:xfrm>
            <a:off x="1202055" y="6235700"/>
            <a:ext cx="2167890" cy="3206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/>
            <a:r>
              <a:t>{Footer}</a:t>
            </a:r>
          </a:p>
        </p:txBody>
      </p:sp>
      <p:sp>
        <p:nvSpPr>
          <p:cNvPr id="8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eHh4yv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4eHjD////AQAAAAAAAAAAAAAAAAAAAAAAAAAAAAAAAAAAAAAAAAAAAAAAAn9/fwDy8vIDzMzMAMDA/wB/f38AAAAAAAAAAAAAAAAAAAAAAAAAAAAhAAAAGAAAABQAAAClMQAAYiYAAFkz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E53E2A8-E6D3-0614-9DEB-1041ACA56B45}" type="slidenum">
              <a:t>{Nr.}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 name="Default desig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val="SMDATA_13_WmASYBMAAAAlAAAAZAAAAA8B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GoAdQAMAAAAEAAAAAAAAAAAAAAAAAAAAAAAAAAeAAAAaAAAAAAAAAAAAAAAAAAAAAAAAAAAAAAAECcAABAnAAAAAAAAAAAAAAAAAAAAAAAAAAAAAAAAAAAAAAAAAAAAABQAAAAAAAAAwMD/AAAAAABkAAAAMgAAAAAAAABkAAAAAAAAAH9/fwAKAAAAHwAAAFQAAAD///8B////AQAAAAAAAAAAAAAAAAAAAAAAAAAAAAAAAAAAAAAAAAAAAAAAAn9/fwDy8vIDzMzMAMDA/wB/f38AAAAAAAAAAAAAAAAAAAAAAAAAAAAhAAAAGAAAABQAAABMCgAA7wUAAPUtAAA+DQAAEAAAACYAAAAIAAAA//////////8="/>
              </a:ext>
            </a:extLst>
          </p:cNvSpPr>
          <p:nvPr>
            <p:ph type="title"/>
          </p:nvPr>
        </p:nvSpPr>
        <p:spPr>
          <a:xfrm>
            <a:off x="1673860" y="964565"/>
            <a:ext cx="5796915" cy="1188085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headEnd type="none"/>
            <a:tailEnd type="none"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pPr>
              <a:defRPr cap="all"/>
            </a:pPr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LiA5pw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MCgAAPBAAAPUtAABTIwAAEAAAACYAAAAIAAAA//////////8="/>
              </a:ext>
            </a:extLst>
          </p:cNvSpPr>
          <p:nvPr>
            <p:ph type="body" idx="1"/>
          </p:nvPr>
        </p:nvSpPr>
        <p:spPr>
          <a:xfrm>
            <a:off x="1673860" y="2639060"/>
            <a:ext cx="5796915" cy="31032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AXJAAAYiYAAMwwAABgKAAAEAAAACYAAAAIAAAA//////////8="/>
              </a:ext>
            </a:extLst>
          </p:cNvSpPr>
          <p:nvPr>
            <p:ph type="dt" sz="quarter" idx="2"/>
          </p:nvPr>
        </p:nvSpPr>
        <p:spPr>
          <a:xfrm>
            <a:off x="5866765" y="6239510"/>
            <a:ext cx="2065655" cy="3238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/>
            <a:fld id="{3E53C9FD-B3D3-063F-9DEB-456A87A56B10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DwLoF////AQAAAAAAAAAAAAAAAAAAAAAAAAAAAAAAAAAAAAAAAAAAAAAAAn9/fwDy8vIDzMzMAMDA/wB/f38AAAAAAAAAAAAAAAAAAAAAAAAAAAAhAAAAGAAAABQAAABlBwAAXCYAAJ4iAABVKAAAEAAAACYAAAAIAAAA//////////8="/>
              </a:ext>
            </a:extLst>
          </p:cNvSpPr>
          <p:nvPr>
            <p:ph type="ftr" sz="quarter" idx="3"/>
          </p:nvPr>
        </p:nvSpPr>
        <p:spPr>
          <a:xfrm>
            <a:off x="1202055" y="6235700"/>
            <a:ext cx="4425315" cy="3206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/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val="SMDATA_13_WmASYBMAAAAlAAAAZAAAAA8BAAAAkAAAAEgAAACQAAAASAAAAAAAAAAAAAAAAAAAAAEAAABQAAAAAAAAAAAA4D8AAAAAAADgPwAAAAAAAOA/AAAAAAAA4D8AAAAAAADgPwAAAAAAAOA/AAAAAAAA4D8AAAAAAADgPwAAAAAAAOA/AAAAAAAA4D8CAAAAjAAAAAEAAAAAAAAAeHh4yv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4eHjD////AQAAAAAAAAAAAAAAAAAAAAAAAAAAAAAAAAAAAAAAAAAAAAAAAn9/fwDy8vIDzMzMAMDA/wB/f38AAAAAAAAAAAAAAAAAAAAAAAAAAAAhAAAAGAAAABQAAAClMQAAYiYAAFkzAAAwKgAAEAAAACYAAAAIAAAA//////////8="/>
              </a:ext>
            </a:extLst>
          </p:cNvSpPr>
          <p:nvPr>
            <p:ph type="sldNum" sz="quarter" idx="4"/>
          </p:nvPr>
        </p:nvSpPr>
        <p:spPr>
          <a:xfrm>
            <a:off x="8070215" y="6239510"/>
            <a:ext cx="276860" cy="618490"/>
          </a:xfrm>
          <a:prstGeom prst="rect">
            <a:avLst/>
          </a:prstGeom>
          <a:solidFill>
            <a:schemeClr val="bg2">
              <a:shade val="50000"/>
            </a:schemeClr>
          </a:solidFill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/>
            <a:fld id="{3E53C643-0DD3-0630-9DEB-FB6588A56BAE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marR="0" indent="0" algn="ctr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2800" b="0" i="0" u="none" strike="noStrike" kern="1" cap="all" spc="0" baseline="0">
          <a:solidFill>
            <a:schemeClr val="tx2"/>
          </a:solidFill>
          <a:effectLst/>
          <a:latin typeface="Century Gothic" pitchFamily="2" charset="0"/>
          <a:ea typeface="Century Gothic" pitchFamily="2" charset="0"/>
          <a:cs typeface="Century Gothic" pitchFamily="2" charset="0"/>
        </a:defRPr>
      </a:lvl1pPr>
      <a:lvl2pPr marL="457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3pPr>
      <a:lvl4pPr marL="1371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5pPr>
      <a:lvl6pPr marL="22860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6pPr>
      <a:lvl7pPr marL="2743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7pPr>
      <a:lvl8pPr marL="3200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8pPr>
      <a:lvl9pPr marL="3657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9pPr>
    </p:titleStyle>
    <p:bodyStyle>
      <a:lvl1pPr marL="230505" marR="0" indent="-230505" algn="l" defTabSz="449580">
        <a:lnSpc>
          <a:spcPct val="100000"/>
        </a:lnSpc>
        <a:spcBef>
          <a:spcPts val="1000"/>
        </a:spcBef>
        <a:spcAft>
          <a:spcPts val="0"/>
        </a:spcAft>
        <a:buClrTx/>
        <a:buSzTx/>
        <a:buFontTx/>
        <a:buChar char="•"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1pPr>
      <a:lvl2pPr marL="457200" marR="0" indent="-230505" algn="l" defTabSz="449580">
        <a:lnSpc>
          <a:spcPct val="100000"/>
        </a:lnSpc>
        <a:spcBef>
          <a:spcPts val="1000"/>
        </a:spcBef>
        <a:spcAft>
          <a:spcPts val="0"/>
        </a:spcAft>
        <a:buClrTx/>
        <a:buSzTx/>
        <a:buFontTx/>
        <a:buChar char="–"/>
        <a:tabLst/>
        <a:defRPr sz="1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2pPr>
      <a:lvl3pPr marL="687705" marR="0" indent="-230505" algn="l" defTabSz="449580">
        <a:lnSpc>
          <a:spcPct val="100000"/>
        </a:lnSpc>
        <a:spcBef>
          <a:spcPts val="1000"/>
        </a:spcBef>
        <a:spcAft>
          <a:spcPts val="0"/>
        </a:spcAft>
        <a:buClrTx/>
        <a:buSzTx/>
        <a:buFontTx/>
        <a:buChar char="•"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3pPr>
      <a:lvl4pPr marL="914400" marR="0" indent="-230505" algn="l" defTabSz="449580">
        <a:lnSpc>
          <a:spcPct val="100000"/>
        </a:lnSpc>
        <a:spcBef>
          <a:spcPts val="1000"/>
        </a:spcBef>
        <a:spcAft>
          <a:spcPts val="0"/>
        </a:spcAft>
        <a:buClrTx/>
        <a:buSzTx/>
        <a:buFontTx/>
        <a:buChar char="–"/>
        <a:tabLst/>
        <a:defRPr sz="11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4pPr>
      <a:lvl5pPr marL="1144905" marR="0" indent="-230505" algn="l" defTabSz="449580">
        <a:lnSpc>
          <a:spcPct val="100000"/>
        </a:lnSpc>
        <a:spcBef>
          <a:spcPts val="1000"/>
        </a:spcBef>
        <a:spcAft>
          <a:spcPts val="0"/>
        </a:spcAft>
        <a:buClrTx/>
        <a:buSzTx/>
        <a:buFontTx/>
        <a:buChar char="»"/>
        <a:tabLst/>
        <a:defRPr sz="11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5pPr>
      <a:lvl6pPr marL="25146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6pPr>
      <a:lvl7pPr marL="29718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7pPr>
      <a:lvl8pPr marL="34290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8pPr>
      <a:lvl9pPr marL="38862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9pPr>
    </p:bodyStyle>
    <p:otherStyle>
      <a:lvl1pPr marL="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1pPr>
      <a:lvl2pPr marL="457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3pPr>
      <a:lvl4pPr marL="1371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5pPr>
      <a:lvl6pPr marL="22860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6pPr>
      <a:lvl7pPr marL="2743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7pPr>
      <a:lvl8pPr marL="3200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8pPr>
      <a:lvl9pPr marL="3657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1"/>
          <p:cNvPicPr>
            <a:picLocks noChangeAspect="1"/>
            <a:extLst>
              <a:ext uri="smNativeData">
                <pr:smNativeData xmlns:pr="smNativeData" val="SMDATA_15_WmASYBMAAAAlAAAAEQAAAC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AcAAAA4AAAAAAAAAAAAAAAAAAAA////AAAAAAAAAAAAAAAAAKoB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g8C6Bf///wEAAAAAAAAAAAAAAAAAAAAAAAAAAAAAAAAAAAAAAAAAAAAAAAJ/f38A8vLyA8zMzADAwP8Af39/AAAAAAAAAAAAAAAAAP///wAAAAAAIQAAABgAAAAUAAAA/////+r///9AOAAALyoAAAAAAAAmAAAACAAAAP//////////"/>
              </a:ext>
            </a:extLst>
          </p:cNvPicPr>
          <p:nvPr/>
        </p:nvPicPr>
        <p:blipFill>
          <a:blip r:embed="rId2"/>
          <a:srcRect l="0" t="4260" r="0" b="0"/>
          <a:stretch>
            <a:fillRect/>
          </a:stretch>
        </p:blipFill>
        <p:spPr>
          <a:xfrm>
            <a:off x="-635" y="-13970"/>
            <a:ext cx="9144635" cy="687133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1"/>
          <p:cNvPicPr>
            <a:picLocks noChangeAspect="1"/>
            <a:extLst>
              <a:ext uri="smNativeData">
                <pr:smNativeData xmlns:pr="smNativeData" val="SMDATA_15_WmASYBMAAAAlAAAAEQAAAC8BAAAAkAAAAEgAAACQAAAASAAAAAAAAAAAAAAAAAAAAAEAAABQAAAAAAAAAAAA4D8AAAAAAADgPwAAAAAAAOA/AAAAAAAA4D8AAAAAAADgPwAAAAAAAOA/AAAAAAAA4D8AAAAAAADgPwAAAAAAAOA/AAAAAAAA4D8CAAAAjAAAAAAAAAAAAAAAg8C6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y8vI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g8C6Bf///wEAAAAAAAAAAAAAAAAAAAAAAAAAAAAAAAAAAAAAAAAAAAAAAAJ/f38A8vLyA8zMzADAwP8Af39/AAAAAAAAAAAAAAAAAP///wAAAAAAIQAAABgAAAAUAAAA/P///wAAAABFOAAAMCo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-2540" y="0"/>
            <a:ext cx="9149715" cy="68580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F2F2F2"/>
      </a:lt2>
      <a:accent1>
        <a:srgbClr val="83C0BA"/>
      </a:accent1>
      <a:accent2>
        <a:srgbClr val="F3AA21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Century Gothic"/>
        <a:ea typeface="Century Gothic"/>
        <a:cs typeface="Century Gothic"/>
      </a:majorFont>
      <a:minorFont>
        <a:latin typeface="Calibri"/>
        <a:ea typeface="SimSu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F2F2F2"/>
        </a:lt2>
        <a:accent1>
          <a:srgbClr val="83C0BA"/>
        </a:accent1>
        <a:accent2>
          <a:srgbClr val="F3AA21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F2F2F2"/>
        </a:lt2>
        <a:accent1>
          <a:srgbClr val="83C0BA"/>
        </a:accent1>
        <a:accent2>
          <a:srgbClr val="F3AA21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F2F2F2"/>
        </a:lt2>
        <a:accent1>
          <a:srgbClr val="83C0BA"/>
        </a:accent1>
        <a:accent2>
          <a:srgbClr val="F3AA21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cvdia</cp:lastModifiedBy>
  <cp:revision>0</cp:revision>
  <dcterms:created xsi:type="dcterms:W3CDTF">2017-10-19T08:49:36Z</dcterms:created>
  <dcterms:modified xsi:type="dcterms:W3CDTF">2021-01-28T06:57:30Z</dcterms:modified>
</cp:coreProperties>
</file>